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63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4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5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E986-50C3-4402-81A4-C4EFF6A76176}" type="datetimeFigureOut">
              <a:rPr lang="pt-BR" smtClean="0"/>
              <a:t>30/03/2026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73D3-838F-44C5-9AA3-4D736F52D7FA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4870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E986-50C3-4402-81A4-C4EFF6A76176}" type="datetimeFigureOut">
              <a:rPr lang="pt-BR" smtClean="0"/>
              <a:t>30/03/2026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73D3-838F-44C5-9AA3-4D736F52D7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6428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E986-50C3-4402-81A4-C4EFF6A76176}" type="datetimeFigureOut">
              <a:rPr lang="pt-BR" smtClean="0"/>
              <a:t>30/03/2026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73D3-838F-44C5-9AA3-4D736F52D7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0280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E986-50C3-4402-81A4-C4EFF6A76176}" type="datetimeFigureOut">
              <a:rPr lang="pt-BR" smtClean="0"/>
              <a:t>30/03/2026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73D3-838F-44C5-9AA3-4D736F52D7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5742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E986-50C3-4402-81A4-C4EFF6A76176}" type="datetimeFigureOut">
              <a:rPr lang="pt-BR" smtClean="0"/>
              <a:t>30/03/2026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73D3-838F-44C5-9AA3-4D736F52D7FA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3304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E986-50C3-4402-81A4-C4EFF6A76176}" type="datetimeFigureOut">
              <a:rPr lang="pt-BR" smtClean="0"/>
              <a:t>30/03/2026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73D3-838F-44C5-9AA3-4D736F52D7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5655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E986-50C3-4402-81A4-C4EFF6A76176}" type="datetimeFigureOut">
              <a:rPr lang="pt-BR" smtClean="0"/>
              <a:t>30/03/2026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73D3-838F-44C5-9AA3-4D736F52D7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050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E986-50C3-4402-81A4-C4EFF6A76176}" type="datetimeFigureOut">
              <a:rPr lang="pt-BR" smtClean="0"/>
              <a:t>30/03/2026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73D3-838F-44C5-9AA3-4D736F52D7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2743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E986-50C3-4402-81A4-C4EFF6A76176}" type="datetimeFigureOut">
              <a:rPr lang="pt-BR" smtClean="0"/>
              <a:t>30/03/2026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73D3-838F-44C5-9AA3-4D736F52D7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5999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CB3E986-50C3-4402-81A4-C4EFF6A76176}" type="datetimeFigureOut">
              <a:rPr lang="pt-BR" smtClean="0"/>
              <a:t>30/03/2026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2D73D3-838F-44C5-9AA3-4D736F52D7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0004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E986-50C3-4402-81A4-C4EFF6A76176}" type="datetimeFigureOut">
              <a:rPr lang="pt-BR" smtClean="0"/>
              <a:t>30/03/2026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73D3-838F-44C5-9AA3-4D736F52D7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71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CB3E986-50C3-4402-81A4-C4EFF6A76176}" type="datetimeFigureOut">
              <a:rPr lang="pt-BR" smtClean="0"/>
              <a:t>30/03/2026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B2D73D3-838F-44C5-9AA3-4D736F52D7FA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902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7D379150-F6B4-45C8-BE10-6B278AD40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FFCF544-A370-4A5D-A95F-CA6E0E7191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EEB3B97-A638-498B-8083-54191CE71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52ABB703-2B0E-4C3B-B4A2-F3973548E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2D3BD0F-F418-CD04-4F1A-5899A4A76A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11685" y="634946"/>
            <a:ext cx="5127171" cy="145075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>
                <a:solidFill>
                  <a:schemeClr val="tx1">
                    <a:lumMod val="75000"/>
                    <a:lumOff val="25000"/>
                  </a:schemeClr>
                </a:solidFill>
              </a:rPr>
              <a:t>Título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0B2D2496-BC3D-4D84-F9EC-FA839C0571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91" y="634946"/>
            <a:ext cx="5451627" cy="2453231"/>
          </a:xfrm>
          <a:prstGeom prst="rect">
            <a:avLst/>
          </a:prstGeom>
        </p:spPr>
      </p:pic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C21570E-E159-49A6-9891-FA397B7A9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11684" y="2086188"/>
            <a:ext cx="474880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ítulo 2">
            <a:extLst>
              <a:ext uri="{FF2B5EF4-FFF2-40B4-BE49-F238E27FC236}">
                <a16:creationId xmlns:a16="http://schemas.microsoft.com/office/drawing/2014/main" id="{FC9CE08E-AC71-E211-1050-43F313C8A6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1684" y="2198914"/>
            <a:ext cx="5127172" cy="3670180"/>
          </a:xfrm>
        </p:spPr>
        <p:txBody>
          <a:bodyPr vert="horz" lIns="0" tIns="45720" rIns="0" bIns="45720" rtlCol="0">
            <a:normAutofit/>
          </a:bodyPr>
          <a:lstStyle/>
          <a:p>
            <a:pPr marL="0" marR="0" lvl="0" indent="0">
              <a:spcBef>
                <a:spcPts val="0"/>
              </a:spcBef>
              <a:spcAft>
                <a:spcPts val="0"/>
              </a:spcAft>
              <a:buSzPts val="2000"/>
              <a:buFont typeface="Calibri" panose="020F0502020204030204" pitchFamily="34" charset="0"/>
              <a:buNone/>
            </a:pPr>
            <a:r>
              <a:rPr lang="en-US" sz="16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Arial"/>
              </a:rPr>
              <a:t>Autor/a 1 (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Arial"/>
              </a:rPr>
              <a:t>Nome e Sobrenome</a:t>
            </a:r>
            <a:r>
              <a:rPr lang="en-US" sz="16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Arial"/>
              </a:rPr>
              <a:t> – sigla </a:t>
            </a:r>
            <a:r>
              <a:rPr lang="en-US" sz="1600" b="0" i="0" u="none" strike="noStrike" cap="non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Arial"/>
              </a:rPr>
              <a:t>Instituição</a:t>
            </a:r>
            <a:r>
              <a:rPr lang="en-US" sz="16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Arial"/>
              </a:rPr>
              <a:t>)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marL="0" marR="0" lvl="0" indent="0">
              <a:spcBef>
                <a:spcPts val="1000"/>
              </a:spcBef>
              <a:spcAft>
                <a:spcPts val="0"/>
              </a:spcAft>
              <a:buSzPts val="2000"/>
              <a:buFont typeface="Calibri" panose="020F0502020204030204" pitchFamily="34" charset="0"/>
              <a:buNone/>
            </a:pPr>
            <a:r>
              <a:rPr lang="en-US" sz="16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Arial"/>
              </a:rPr>
              <a:t>Autor/a 2 (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Arial"/>
              </a:rPr>
              <a:t>Nome e Sobrenome</a:t>
            </a:r>
            <a:r>
              <a:rPr lang="en-US" sz="16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Arial"/>
              </a:rPr>
              <a:t> – sigla </a:t>
            </a:r>
            <a:r>
              <a:rPr lang="en-US" sz="1600" b="0" i="0" u="none" strike="noStrike" cap="non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Arial"/>
              </a:rPr>
              <a:t>Instituição</a:t>
            </a:r>
            <a:r>
              <a:rPr lang="en-US" sz="16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Arial"/>
              </a:rPr>
              <a:t>)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marL="0" marR="0" lvl="0" indent="0">
              <a:spcBef>
                <a:spcPts val="1000"/>
              </a:spcBef>
              <a:spcAft>
                <a:spcPts val="0"/>
              </a:spcAft>
              <a:buSzPts val="2000"/>
              <a:buFont typeface="Calibri" panose="020F0502020204030204" pitchFamily="34" charset="0"/>
              <a:buNone/>
            </a:pPr>
            <a:r>
              <a:rPr lang="en-US" sz="16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Arial"/>
              </a:rPr>
              <a:t>Autor/a 3 (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Arial"/>
              </a:rPr>
              <a:t>Nome e Sobrenome</a:t>
            </a:r>
            <a:r>
              <a:rPr lang="en-US" sz="16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Arial"/>
              </a:rPr>
              <a:t> – sigla </a:t>
            </a:r>
            <a:r>
              <a:rPr lang="en-US" sz="1600" b="0" i="0" u="none" strike="noStrike" cap="non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Arial"/>
              </a:rPr>
              <a:t>Instituição</a:t>
            </a:r>
            <a:r>
              <a:rPr lang="en-US" sz="16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Arial"/>
              </a:rPr>
              <a:t>)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marL="0" marR="0" lvl="0" indent="0">
              <a:spcBef>
                <a:spcPts val="1000"/>
              </a:spcBef>
              <a:spcAft>
                <a:spcPts val="0"/>
              </a:spcAft>
              <a:buSzPts val="2000"/>
              <a:buFont typeface="Calibri" panose="020F0502020204030204" pitchFamily="34" charset="0"/>
              <a:buNone/>
            </a:pPr>
            <a:r>
              <a:rPr lang="en-US" sz="16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Arial"/>
              </a:rPr>
              <a:t>Autor/a 4 / </a:t>
            </a:r>
            <a:r>
              <a:rPr lang="en-US" sz="1600" b="0" i="0" u="none" strike="noStrike" cap="non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Arial"/>
              </a:rPr>
              <a:t>Orientador</a:t>
            </a:r>
            <a:r>
              <a:rPr lang="en-US" sz="16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Arial"/>
              </a:rPr>
              <a:t>/a (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Arial"/>
              </a:rPr>
              <a:t>Nome e Sobrenome</a:t>
            </a:r>
            <a:r>
              <a:rPr lang="en-US" sz="16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Arial"/>
              </a:rPr>
              <a:t> – sigla </a:t>
            </a:r>
            <a:r>
              <a:rPr lang="en-US" sz="1600" b="0" i="0" u="none" strike="noStrike" cap="non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Arial"/>
              </a:rPr>
              <a:t>Instituição</a:t>
            </a:r>
            <a:r>
              <a:rPr lang="en-US" sz="16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sym typeface="Arial"/>
              </a:rPr>
              <a:t>)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95DA498-D9A2-4DA9-B9DA-B3776E08C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2A73093-4B9D-420D-B17E-52293703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932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652827-E075-B194-9AFC-FC437E774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3C9B4AD-4AE8-62AF-5BE5-8E2239539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F3A41A9-E622-DBCE-C6BC-9E4A396EEE7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310" b="14830"/>
          <a:stretch>
            <a:fillRect/>
          </a:stretch>
        </p:blipFill>
        <p:spPr bwMode="auto">
          <a:xfrm>
            <a:off x="10716495" y="178229"/>
            <a:ext cx="1228228" cy="10930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70647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7E94AE-4A7D-8920-4772-69A7B23CF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Objetivo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BF65524-6B9D-7C20-BC04-323784969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260EF08-5A40-D854-DBD4-B151E8A7CB2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310" b="14830"/>
          <a:stretch>
            <a:fillRect/>
          </a:stretch>
        </p:blipFill>
        <p:spPr bwMode="auto">
          <a:xfrm>
            <a:off x="10716495" y="178229"/>
            <a:ext cx="1228228" cy="10930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13823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7E94AE-4A7D-8920-4772-69A7B23CF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Metodologia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BF65524-6B9D-7C20-BC04-323784969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E997EA3-6769-D8CF-AA60-C87799F0AA0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310" b="14830"/>
          <a:stretch>
            <a:fillRect/>
          </a:stretch>
        </p:blipFill>
        <p:spPr bwMode="auto">
          <a:xfrm>
            <a:off x="10716495" y="178229"/>
            <a:ext cx="1228228" cy="10930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32607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7E94AE-4A7D-8920-4772-69A7B23CF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Resultados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BF65524-6B9D-7C20-BC04-323784969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D61FC6A-C0DF-0EBC-17BD-4C284769EC2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310" b="14830"/>
          <a:stretch>
            <a:fillRect/>
          </a:stretch>
        </p:blipFill>
        <p:spPr bwMode="auto">
          <a:xfrm>
            <a:off x="10716495" y="178229"/>
            <a:ext cx="1228228" cy="10930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68020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7E94AE-4A7D-8920-4772-69A7B23CF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Considerações Finais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BF65524-6B9D-7C20-BC04-323784969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7E6C9C7-3362-C8CC-FF72-882DFEB7416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310" b="14830"/>
          <a:stretch>
            <a:fillRect/>
          </a:stretch>
        </p:blipFill>
        <p:spPr bwMode="auto">
          <a:xfrm>
            <a:off x="10716495" y="178229"/>
            <a:ext cx="1228228" cy="10930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76411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7E94AE-4A7D-8920-4772-69A7B23CF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Referências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BF65524-6B9D-7C20-BC04-323784969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CFE5436-4F28-84A5-7C73-598A20C090A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310" b="14830"/>
          <a:stretch>
            <a:fillRect/>
          </a:stretch>
        </p:blipFill>
        <p:spPr bwMode="auto">
          <a:xfrm>
            <a:off x="10716495" y="178229"/>
            <a:ext cx="1228228" cy="10930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8560053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rilhant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60</Words>
  <Application>Microsoft Office PowerPoint</Application>
  <PresentationFormat>Widescreen</PresentationFormat>
  <Paragraphs>11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Calibri</vt:lpstr>
      <vt:lpstr>Calibri Light</vt:lpstr>
      <vt:lpstr>Retrospectiva</vt:lpstr>
      <vt:lpstr>Título</vt:lpstr>
      <vt:lpstr>Introdução</vt:lpstr>
      <vt:lpstr>Objetivo</vt:lpstr>
      <vt:lpstr>Metodologia</vt:lpstr>
      <vt:lpstr>Resultados</vt:lpstr>
      <vt:lpstr>Considerações Finais</vt:lpstr>
      <vt:lpstr>Referências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Cláudio Henrique Nunes Mourão</dc:creator>
  <cp:lastModifiedBy>Klicia de Araujo Campos</cp:lastModifiedBy>
  <cp:revision>10</cp:revision>
  <dcterms:created xsi:type="dcterms:W3CDTF">2024-04-13T20:34:20Z</dcterms:created>
  <dcterms:modified xsi:type="dcterms:W3CDTF">2026-03-30T22:42:55Z</dcterms:modified>
</cp:coreProperties>
</file>